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5969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near infrared interactance (NIR) method of assessing body composition is based on the principles of light absorption reflectance, and near infrared spectroscopy.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5969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specifically it is based on the ability of fat tissues to "absorb" more infrared light than lean tissue which can then be measured as a change in the infrared level.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5969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approximately 928 nanometers, a direct measure of how much fat exists is provided by the absorption of the infrared portion of the spectrum.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25b58e5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25b58e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589200" y="2717050"/>
            <a:ext cx="7965600" cy="20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SzPts val="900"/>
              <a:buFont typeface="Roboto"/>
              <a:buChar char="●"/>
              <a:defRPr sz="11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896435" y="691038"/>
            <a:ext cx="50175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Tummy Reader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721440" y="4430908"/>
            <a:ext cx="21876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Lochana Abhayawardana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50" y="1634950"/>
            <a:ext cx="3701250" cy="2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43475" y="1016325"/>
            <a:ext cx="64551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Because of the busy lifestyle people are tend to eat lot of unhealthy foods such as fast foods and foods including too much fat,sugar  and calories.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Too much alcohol, smoking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Stress and poor sleep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Lack of exercises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Those reasons may dírect to gather fat in the human´s belly.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order to maintain a healthy lifestyle we should know how many fat has gathered in your belly.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Therefore we came to an idea of designing a device to measure fat levels in human belly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974" y="653350"/>
            <a:ext cx="2494026" cy="31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550" y="1561700"/>
            <a:ext cx="2408026" cy="148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00" y="1495624"/>
            <a:ext cx="4619250" cy="29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/>
        </p:nvSpPr>
        <p:spPr>
          <a:xfrm>
            <a:off x="5004475" y="1848875"/>
            <a:ext cx="387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Subcutaneous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fat : healthy fat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Visceral Fat : unhealthy fat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have to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figure out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way to measure visceral fat level.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116775" y="282550"/>
            <a:ext cx="39474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near infrared (NIR) measurement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050" y="440664"/>
            <a:ext cx="3947500" cy="211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3536400" y="2794175"/>
            <a:ext cx="560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Based on the principals of the light absorption reflectance and near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infrared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spectroscopy.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Ability of absorbing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infrared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light of the fat tissues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928 nm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00" y="1670200"/>
            <a:ext cx="3536424" cy="26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450" y="152400"/>
            <a:ext cx="56565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625550" y="2168600"/>
            <a:ext cx="196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Use-Case Diagram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075" y="221925"/>
            <a:ext cx="5825787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625550" y="2168600"/>
            <a:ext cx="196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Sequence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Diagram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72" name="Google Shape;272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3" name="Google Shape;273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1" name="Google Shape;281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/>
          <p:nvPr/>
        </p:nvSpPr>
        <p:spPr>
          <a:xfrm flipH="1">
            <a:off x="4722892" y="1467571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4" name="Google Shape;284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8" name="Google Shape;288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1" name="Google Shape;291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5" name="Google Shape;295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6" name="Google Shape;296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8" name="Google Shape;298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3" name="Google Shape;303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" name="Google Shape;304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5" name="Google Shape;305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7" name="Google Shape;307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8" name="Google Shape;308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9" name="Google Shape;309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7" name="Google Shape;317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